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72" r:id="rId2"/>
  </p:sldIdLst>
  <p:sldSz cx="6858000" cy="9144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95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CD9B1BD-5242-4469-B00B-29F7CB519592}" type="datetimeFigureOut">
              <a:rPr lang="de-DE" smtClean="0"/>
              <a:t>18.07.2024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68350"/>
            <a:ext cx="2874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A67D2B4-77DD-46E6-B979-998EEB776A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1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403" y="0"/>
            <a:ext cx="6857194" cy="9144000"/>
            <a:chOff x="403" y="0"/>
            <a:chExt cx="6857194" cy="9144000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" y="0"/>
              <a:ext cx="6857194" cy="9144000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 userDrawn="1"/>
          </p:nvSpPr>
          <p:spPr>
            <a:xfrm>
              <a:off x="5868872" y="1403648"/>
              <a:ext cx="872496" cy="187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4724" y="2840568"/>
            <a:ext cx="4158462" cy="196003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4724" y="5181600"/>
            <a:ext cx="3186354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3CDD-C89D-4BDB-A7BA-EC2DAC150406}" type="datetime1">
              <a:rPr lang="de-DE" smtClean="0"/>
              <a:t>18.07.2024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53611" y="2656447"/>
            <a:ext cx="547402" cy="547401"/>
            <a:chOff x="1288295" y="1215609"/>
            <a:chExt cx="763424" cy="763423"/>
          </a:xfrm>
        </p:grpSpPr>
        <p:sp>
          <p:nvSpPr>
            <p:cNvPr id="15" name="Rechteck 14"/>
            <p:cNvSpPr/>
            <p:nvPr userDrawn="1"/>
          </p:nvSpPr>
          <p:spPr>
            <a:xfrm rot="10800000">
              <a:off x="1288296" y="1215609"/>
              <a:ext cx="763423" cy="10801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 rot="5400000">
              <a:off x="960590" y="1543314"/>
              <a:ext cx="763423" cy="10801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0249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80975">
              <a:buClr>
                <a:srgbClr val="004494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A1CF-205F-4C37-AE0B-C6E76520C5AF}" type="datetime1">
              <a:rPr lang="de-DE" smtClean="0"/>
              <a:t>18.07.2024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5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9000" y="2133600"/>
            <a:ext cx="3028950" cy="64708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20988" y="2133600"/>
            <a:ext cx="3186354" cy="6470848"/>
          </a:xfrm>
        </p:spPr>
        <p:txBody>
          <a:bodyPr>
            <a:normAutofit/>
          </a:bodyPr>
          <a:lstStyle>
            <a:lvl1pPr marL="180000" indent="-180000">
              <a:buFont typeface="Wingdings" panose="05000000000000000000" pitchFamily="2" charset="2"/>
              <a:buChar char="§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1D3-EB30-47B3-8C6D-165F89AFA5EE}" type="datetime1">
              <a:rPr lang="de-DE" smtClean="0"/>
              <a:t>18.07.2024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34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1C5-51EE-47B3-9944-6BB8BDE45939}" type="datetime1">
              <a:rPr lang="de-DE" smtClean="0"/>
              <a:t>18.07.2024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76672" y="2747797"/>
            <a:ext cx="3492388" cy="58566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077072" y="2747797"/>
            <a:ext cx="2304256" cy="5856651"/>
          </a:xfrm>
        </p:spPr>
        <p:txBody>
          <a:bodyPr>
            <a:normAutofit/>
          </a:bodyPr>
          <a:lstStyle>
            <a:lvl1pPr marL="180000" indent="-1800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6671" y="1787229"/>
            <a:ext cx="5437163" cy="57652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de-DE" dirty="0"/>
              <a:t>Name der Referenz</a:t>
            </a:r>
          </a:p>
        </p:txBody>
      </p:sp>
    </p:spTree>
    <p:extLst>
      <p:ext uri="{BB962C8B-B14F-4D97-AF65-F5344CB8AC3E}">
        <p14:creationId xmlns:p14="http://schemas.microsoft.com/office/powerpoint/2010/main" val="334524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B93C-AFAB-4C08-81B8-61E8D07D73E2}" type="datetime1">
              <a:rPr lang="de-DE" smtClean="0"/>
              <a:t>18.07.2024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76672" y="2133600"/>
            <a:ext cx="3492388" cy="64708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077072" y="2133600"/>
            <a:ext cx="2304256" cy="6470848"/>
          </a:xfrm>
        </p:spPr>
        <p:txBody>
          <a:bodyPr>
            <a:normAutofit/>
          </a:bodyPr>
          <a:lstStyle>
            <a:lvl1pPr marL="180000" indent="-1800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475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B0E7-46F0-44AE-9321-EDE231CA13F7}" type="datetime1">
              <a:rPr lang="de-DE" smtClean="0"/>
              <a:t>18.07.2024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2727282" y="2133600"/>
            <a:ext cx="3780060" cy="64708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188640" y="2133600"/>
            <a:ext cx="2430270" cy="6470848"/>
          </a:xfrm>
        </p:spPr>
        <p:txBody>
          <a:bodyPr>
            <a:normAutofit/>
          </a:bodyPr>
          <a:lstStyle>
            <a:lvl1pPr marL="180000" indent="-1800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236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EDC4-5516-4044-BD87-CF23E9958F4D}" type="datetime1">
              <a:rPr lang="de-DE" smtClean="0"/>
              <a:t>18.07.2024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Unternehmenspräsentation Depenbrock Unternehmensgruppe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5219-0B28-465E-ABC1-89661FFA74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27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712F-054F-4E3B-9683-CD407DBD5F3F}" type="datetime1">
              <a:rPr lang="de-DE" smtClean="0"/>
              <a:t>18.07.2024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Unternehmenspräsentation Depenbrock Unternehmensgruppe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4A47-0C59-4822-8E44-0E6C5B01F8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2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11833" y="0"/>
            <a:ext cx="6857193" cy="9143999"/>
            <a:chOff x="403" y="0"/>
            <a:chExt cx="6857193" cy="9143999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" y="0"/>
              <a:ext cx="6857193" cy="9143999"/>
            </a:xfrm>
            <a:prstGeom prst="rect">
              <a:avLst/>
            </a:prstGeom>
          </p:spPr>
        </p:pic>
        <p:sp>
          <p:nvSpPr>
            <p:cNvPr id="7" name="Rechteck 6"/>
            <p:cNvSpPr/>
            <p:nvPr userDrawn="1"/>
          </p:nvSpPr>
          <p:spPr>
            <a:xfrm>
              <a:off x="5868872" y="1403648"/>
              <a:ext cx="872496" cy="187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6672" y="366184"/>
            <a:ext cx="4842538" cy="9414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8680" y="2133600"/>
            <a:ext cx="5966420" cy="647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48680" y="8771138"/>
            <a:ext cx="792088" cy="353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681F7E-8369-459E-B3D5-DDBA2689C20F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4784" y="8772317"/>
            <a:ext cx="4104456" cy="353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Unternehmenspräsentation </a:t>
            </a:r>
            <a:r>
              <a:rPr lang="de-DE" dirty="0" err="1"/>
              <a:t>Depenbrock</a:t>
            </a:r>
            <a:r>
              <a:rPr lang="de-DE" dirty="0"/>
              <a:t> Unternehmensgruppe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89240" y="8771136"/>
            <a:ext cx="899042" cy="3373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775219-0B28-465E-ABC1-89661FFA74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447421"/>
            <a:ext cx="5301208" cy="14401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 rot="10800000">
            <a:off x="5868872" y="8196702"/>
            <a:ext cx="547402" cy="547401"/>
            <a:chOff x="1288295" y="1215609"/>
            <a:chExt cx="763424" cy="763423"/>
          </a:xfrm>
        </p:grpSpPr>
        <p:sp>
          <p:nvSpPr>
            <p:cNvPr id="15" name="Rechteck 14"/>
            <p:cNvSpPr/>
            <p:nvPr userDrawn="1"/>
          </p:nvSpPr>
          <p:spPr>
            <a:xfrm rot="10800000">
              <a:off x="1288296" y="1215609"/>
              <a:ext cx="763423" cy="10801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 rot="5400000">
              <a:off x="960590" y="1543314"/>
              <a:ext cx="763423" cy="10801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09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7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Clr>
          <a:srgbClr val="00449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077072" y="4932040"/>
            <a:ext cx="2448272" cy="3664478"/>
          </a:xfrm>
          <a:prstGeom prst="rect">
            <a:avLst/>
          </a:prstGeom>
          <a:noFill/>
        </p:spPr>
        <p:txBody>
          <a:bodyPr wrap="square" lIns="110626" tIns="55315" rIns="110626" bIns="55315">
            <a:spAutoFit/>
          </a:bodyPr>
          <a:lstStyle/>
          <a:p>
            <a:pPr>
              <a:lnSpc>
                <a:spcPts val="1250"/>
              </a:lnSpc>
              <a:spcBef>
                <a:spcPts val="600"/>
              </a:spcBef>
              <a:spcAft>
                <a:spcPts val="0"/>
              </a:spcAft>
              <a:tabLst>
                <a:tab pos="1350645" algn="l"/>
              </a:tabLst>
            </a:pPr>
            <a:r>
              <a:rPr lang="da-DK" sz="800" b="1" dirty="0" err="1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da-DK" sz="800" b="1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800" b="1" dirty="0" err="1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da-DK" sz="800" b="1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da-DK" sz="800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  <a:tabLst>
                <a:tab pos="1350645" algn="l"/>
              </a:tabLst>
            </a:pPr>
            <a:r>
              <a:rPr lang="da-DK" sz="800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DKK 5 Mio</a:t>
            </a:r>
          </a:p>
          <a:p>
            <a:pPr>
              <a:spcBef>
                <a:spcPts val="600"/>
              </a:spcBef>
            </a:pPr>
            <a:r>
              <a:rPr lang="da-DK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r>
              <a:rPr lang="da-DK" sz="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Depenbrock Scandinavia ApS </a:t>
            </a:r>
          </a:p>
          <a:p>
            <a:endParaRPr lang="da-DK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da-DK" sz="800" b="1" dirty="0">
                <a:latin typeface="Arial" panose="020B0604020202020204" pitchFamily="34" charset="0"/>
                <a:cs typeface="Arial" panose="020B0604020202020204" pitchFamily="34" charset="0"/>
              </a:rPr>
              <a:t> type:</a:t>
            </a: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da-DK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b="1" dirty="0">
              <a:solidFill>
                <a:srgbClr val="4B4B4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800" b="1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Client:</a:t>
            </a:r>
            <a:r>
              <a:rPr lang="da-DK" sz="800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</a:p>
          <a:p>
            <a:pPr>
              <a:lnSpc>
                <a:spcPts val="1250"/>
              </a:lnSpc>
              <a:spcAft>
                <a:spcPts val="0"/>
              </a:spcAft>
            </a:pPr>
            <a:r>
              <a:rPr lang="en-US" sz="8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Esbjerg </a:t>
            </a:r>
            <a:r>
              <a:rPr lang="en-US" sz="8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Kommune</a:t>
            </a:r>
            <a:endParaRPr lang="da-DK" sz="800" dirty="0">
              <a:solidFill>
                <a:srgbClr val="4B4B4D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800" b="1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 </a:t>
            </a:r>
            <a:r>
              <a:rPr lang="da-DK" sz="800" b="1" dirty="0" err="1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da-DK" sz="800" b="1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	</a:t>
            </a:r>
          </a:p>
          <a:p>
            <a:pPr>
              <a:lnSpc>
                <a:spcPts val="1250"/>
              </a:lnSpc>
              <a:spcAft>
                <a:spcPts val="0"/>
              </a:spcAft>
            </a:pPr>
            <a:r>
              <a:rPr lang="da-DK" sz="8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11.2023 – 04.2024</a:t>
            </a:r>
          </a:p>
          <a:p>
            <a:pPr>
              <a:lnSpc>
                <a:spcPts val="1250"/>
              </a:lnSpc>
              <a:spcAft>
                <a:spcPts val="0"/>
              </a:spcAft>
            </a:pPr>
            <a:endParaRPr lang="da-DK" sz="800" b="1" kern="0" dirty="0">
              <a:solidFill>
                <a:srgbClr val="4B4B4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50"/>
              </a:lnSpc>
              <a:spcAft>
                <a:spcPts val="0"/>
              </a:spcAft>
            </a:pPr>
            <a:r>
              <a:rPr lang="da-DK" sz="800" b="1" kern="0" dirty="0">
                <a:solidFill>
                  <a:srgbClr val="4B4B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Location:</a:t>
            </a:r>
          </a:p>
          <a:p>
            <a:pPr>
              <a:lnSpc>
                <a:spcPts val="1250"/>
              </a:lnSpc>
            </a:pP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Bramming, Denmark</a:t>
            </a:r>
          </a:p>
          <a:p>
            <a:pPr>
              <a:lnSpc>
                <a:spcPts val="1250"/>
              </a:lnSpc>
            </a:pPr>
            <a:endParaRPr lang="da-DK" sz="800" kern="0" dirty="0">
              <a:solidFill>
                <a:srgbClr val="4B4B4D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36195">
              <a:lnSpc>
                <a:spcPct val="115000"/>
              </a:lnSpc>
            </a:pPr>
            <a:r>
              <a:rPr lang="da-DK" sz="800" b="1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Technical </a:t>
            </a:r>
            <a:r>
              <a:rPr lang="da-DK" sz="800" b="1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specifications</a:t>
            </a:r>
            <a:r>
              <a:rPr lang="da-DK" sz="800" b="1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da-DK" sz="800" b="1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quantities</a:t>
            </a:r>
            <a:r>
              <a:rPr lang="da-DK" sz="800" b="1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a-DK" sz="800" kern="0" dirty="0">
              <a:solidFill>
                <a:srgbClr val="4B4B4D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marR="36195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Corten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steel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4x43 m, 40 ton.</a:t>
            </a:r>
          </a:p>
          <a:p>
            <a:pPr marL="171450" marR="36195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Reinforced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concrete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36 m3</a:t>
            </a:r>
          </a:p>
          <a:p>
            <a:pPr marL="171450" marR="36195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Road </a:t>
            </a: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embankment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2.150 m3</a:t>
            </a:r>
          </a:p>
          <a:p>
            <a:pPr marL="171450" marR="36195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Relocation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various</a:t>
            </a:r>
            <a:r>
              <a:rPr lang="da-DK" sz="800" kern="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800" kern="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cables</a:t>
            </a:r>
            <a:endParaRPr lang="da-DK" sz="800" kern="0" dirty="0">
              <a:solidFill>
                <a:srgbClr val="4B4B4D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  <a:spcBef>
                <a:spcPts val="600"/>
              </a:spcBef>
            </a:pPr>
            <a:endParaRPr lang="da-DK" sz="800" dirty="0">
              <a:solidFill>
                <a:srgbClr val="4B4B4D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630238">
              <a:spcBef>
                <a:spcPts val="300"/>
              </a:spcBef>
            </a:pPr>
            <a:endParaRPr lang="de-DE" sz="8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94739" y="467544"/>
            <a:ext cx="4942990" cy="1394708"/>
          </a:xfrm>
          <a:prstGeom prst="rect">
            <a:avLst/>
          </a:prstGeom>
        </p:spPr>
        <p:txBody>
          <a:bodyPr vert="horz" lIns="79802" tIns="39901" rIns="79802" bIns="39901" rtlCol="0" anchor="t" anchorCtr="0">
            <a:normAutofit/>
          </a:bodyPr>
          <a:lstStyle/>
          <a:p>
            <a:pPr defTabSz="797997">
              <a:spcBef>
                <a:spcPct val="0"/>
              </a:spcBef>
              <a:defRPr/>
            </a:pPr>
            <a:r>
              <a:rPr lang="de-DE" sz="1222" dirty="0">
                <a:solidFill>
                  <a:srgbClr val="0070C0"/>
                </a:solidFill>
              </a:rPr>
              <a:t>REFERENCE CONSTRUCTION WORKS</a:t>
            </a:r>
          </a:p>
          <a:p>
            <a:pPr defTabSz="797997">
              <a:spcBef>
                <a:spcPct val="0"/>
              </a:spcBef>
              <a:defRPr/>
            </a:pPr>
            <a:r>
              <a:rPr lang="de-DE" dirty="0">
                <a:latin typeface="+mj-lt"/>
                <a:ea typeface="+mj-ea"/>
                <a:cs typeface="+mj-cs"/>
              </a:rPr>
              <a:t>Bicycle and </a:t>
            </a:r>
            <a:r>
              <a:rPr lang="de-DE" dirty="0" err="1">
                <a:latin typeface="+mj-lt"/>
                <a:ea typeface="+mj-ea"/>
                <a:cs typeface="+mj-cs"/>
              </a:rPr>
              <a:t>pederstrian</a:t>
            </a:r>
            <a:r>
              <a:rPr lang="de-DE" dirty="0">
                <a:latin typeface="+mj-lt"/>
                <a:ea typeface="+mj-ea"/>
                <a:cs typeface="+mj-cs"/>
              </a:rPr>
              <a:t> </a:t>
            </a:r>
            <a:r>
              <a:rPr lang="de-DE" dirty="0" err="1">
                <a:latin typeface="+mj-lt"/>
                <a:ea typeface="+mj-ea"/>
                <a:cs typeface="+mj-cs"/>
              </a:rPr>
              <a:t>bridge</a:t>
            </a:r>
            <a:r>
              <a:rPr lang="de-DE" dirty="0">
                <a:latin typeface="+mj-lt"/>
                <a:ea typeface="+mj-ea"/>
                <a:cs typeface="+mj-cs"/>
              </a:rPr>
              <a:t> </a:t>
            </a:r>
            <a:r>
              <a:rPr lang="de-DE" dirty="0" err="1">
                <a:latin typeface="+mj-lt"/>
                <a:ea typeface="+mj-ea"/>
                <a:cs typeface="+mj-cs"/>
              </a:rPr>
              <a:t>between</a:t>
            </a:r>
            <a:r>
              <a:rPr lang="de-DE" dirty="0">
                <a:latin typeface="+mj-lt"/>
                <a:ea typeface="+mj-ea"/>
                <a:cs typeface="+mj-cs"/>
              </a:rPr>
              <a:t> St. Darum and </a:t>
            </a:r>
            <a:r>
              <a:rPr lang="de-DE" dirty="0" err="1">
                <a:latin typeface="+mj-lt"/>
                <a:ea typeface="+mj-ea"/>
                <a:cs typeface="+mj-cs"/>
              </a:rPr>
              <a:t>Hovedvej</a:t>
            </a:r>
            <a:r>
              <a:rPr lang="de-DE" dirty="0">
                <a:latin typeface="+mj-lt"/>
                <a:ea typeface="+mj-ea"/>
                <a:cs typeface="+mj-cs"/>
              </a:rPr>
              <a:t> 11, Bramming, Denmark</a:t>
            </a:r>
          </a:p>
        </p:txBody>
      </p:sp>
      <p:sp>
        <p:nvSpPr>
          <p:cNvPr id="2" name="Rektangel 1"/>
          <p:cNvSpPr/>
          <p:nvPr/>
        </p:nvSpPr>
        <p:spPr>
          <a:xfrm>
            <a:off x="694738" y="4860032"/>
            <a:ext cx="3206309" cy="185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lnSpc>
                <a:spcPct val="115000"/>
              </a:lnSpc>
              <a:spcAft>
                <a:spcPts val="600"/>
              </a:spcAft>
            </a:pP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new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bicycle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pedestrian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bridge is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being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constructed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between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St. Darum and Bramming, Denmark.</a:t>
            </a:r>
          </a:p>
          <a:p>
            <a:pPr marR="36195" algn="just">
              <a:lnSpc>
                <a:spcPct val="115000"/>
              </a:lnSpc>
              <a:spcAft>
                <a:spcPts val="600"/>
              </a:spcAft>
            </a:pP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project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includes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connecting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section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with a bridge over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Highway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11.</a:t>
            </a:r>
          </a:p>
          <a:p>
            <a:pPr marR="36195" algn="just">
              <a:lnSpc>
                <a:spcPct val="115000"/>
              </a:lnSpc>
              <a:spcAft>
                <a:spcPts val="600"/>
              </a:spcAft>
            </a:pP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bridge is made of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Corten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steel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with a epoxy coating on the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carriageway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The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foundations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columns and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abutments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constructed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from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concrete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R="36195" algn="just">
              <a:lnSpc>
                <a:spcPct val="115000"/>
              </a:lnSpc>
              <a:spcAft>
                <a:spcPts val="600"/>
              </a:spcAft>
            </a:pP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900" dirty="0" err="1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carried</a:t>
            </a:r>
            <a:r>
              <a:rPr lang="da-DK" sz="900" dirty="0">
                <a:solidFill>
                  <a:srgbClr val="4B4B4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out in 2023 and 2024.</a:t>
            </a:r>
          </a:p>
          <a:p>
            <a:pPr marR="36195" algn="just">
              <a:lnSpc>
                <a:spcPct val="115000"/>
              </a:lnSpc>
              <a:spcAft>
                <a:spcPts val="600"/>
              </a:spcAft>
            </a:pPr>
            <a:endParaRPr lang="da-DK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731622-7112-4C90-8D2F-31146E76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8" y="1763688"/>
            <a:ext cx="4464496" cy="289494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396A590-6CD1-4C04-B18B-DE847EB5B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6583777"/>
            <a:ext cx="2683654" cy="20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48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Depenbrock">
      <a:dk1>
        <a:srgbClr val="3F3F3F"/>
      </a:dk1>
      <a:lt1>
        <a:sysClr val="window" lastClr="FFFFFF"/>
      </a:lt1>
      <a:dk2>
        <a:srgbClr val="004494"/>
      </a:dk2>
      <a:lt2>
        <a:srgbClr val="EEECE1"/>
      </a:lt2>
      <a:accent1>
        <a:srgbClr val="4F81BD"/>
      </a:accent1>
      <a:accent2>
        <a:srgbClr val="FFC000"/>
      </a:accent2>
      <a:accent3>
        <a:srgbClr val="595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Skærmshow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Larissa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DIEWERBEREI für DEPENBROCK BAU</dc:creator>
  <cp:lastModifiedBy>Thomsen, Camilla</cp:lastModifiedBy>
  <cp:revision>152</cp:revision>
  <cp:lastPrinted>2024-01-05T08:32:51Z</cp:lastPrinted>
  <dcterms:created xsi:type="dcterms:W3CDTF">2014-09-01T08:58:17Z</dcterms:created>
  <dcterms:modified xsi:type="dcterms:W3CDTF">2024-07-18T11:30:27Z</dcterms:modified>
</cp:coreProperties>
</file>